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1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\Desktop\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5615" cy="6858000"/>
          </a:xfrm>
          <a:prstGeom prst="rect">
            <a:avLst/>
          </a:prstGeom>
          <a:noFill/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4A17AC8A-9CAE-44CF-8F00-32D86524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31" y="2116183"/>
            <a:ext cx="10515600" cy="2534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2428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033"/>
            <a:ext cx="12192000" cy="6855967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F46428AF-EC7F-4AA6-B5E1-F9B14736F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852"/>
            <a:ext cx="7739074" cy="695028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8DFD2154-6BAE-4BA3-9137-2F11DE4147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274" y="1098323"/>
            <a:ext cx="11917680" cy="5276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065B4BA8-2D1F-4571-BE10-3D445E8B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8" y="6492875"/>
            <a:ext cx="79683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2476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\Desktop\1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12195615" cy="6858000"/>
          </a:xfrm>
          <a:prstGeom prst="rect">
            <a:avLst/>
          </a:prstGeom>
          <a:noFill/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B2F2DF-C4D7-431F-96D1-7C8CF37E1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31" y="2116183"/>
            <a:ext cx="10515600" cy="2534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5740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for trueconn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 for trueconnct" id="{E026BC38-846E-4325-AFCA-1110E116F822}" vid="{BBEF6CA4-72D8-4AC2-959F-DD7174C652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for trueconnct</Template>
  <TotalTime>20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for trueconnct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Saurabh Agarwal</dc:creator>
  <cp:lastModifiedBy>Admin</cp:lastModifiedBy>
  <cp:revision>3</cp:revision>
  <dcterms:created xsi:type="dcterms:W3CDTF">2018-04-13T09:20:11Z</dcterms:created>
  <dcterms:modified xsi:type="dcterms:W3CDTF">2019-07-18T10:58:31Z</dcterms:modified>
</cp:coreProperties>
</file>